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67" r:id="rId3"/>
    <p:sldId id="257" r:id="rId4"/>
    <p:sldId id="258" r:id="rId5"/>
    <p:sldId id="264" r:id="rId6"/>
    <p:sldId id="260" r:id="rId7"/>
    <p:sldId id="261" r:id="rId8"/>
    <p:sldId id="262" r:id="rId9"/>
    <p:sldId id="263"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2BFBADC-82AA-4FF5-98CB-B3FE9B2CFE96}" type="datetimeFigureOut">
              <a:rPr lang="en-GB" smtClean="0"/>
              <a:t>08/05/2018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37272126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2BFBADC-82AA-4FF5-98CB-B3FE9B2CFE96}" type="datetimeFigureOut">
              <a:rPr lang="en-GB" smtClean="0"/>
              <a:t>08/05/2018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2743370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2BFBADC-82AA-4FF5-98CB-B3FE9B2CFE96}" type="datetimeFigureOut">
              <a:rPr lang="en-GB" smtClean="0"/>
              <a:t>08/05/2018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197851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2BFBADC-82AA-4FF5-98CB-B3FE9B2CFE96}" type="datetimeFigureOut">
              <a:rPr lang="en-GB" smtClean="0"/>
              <a:t>08/05/2018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69117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BFBADC-82AA-4FF5-98CB-B3FE9B2CFE96}" type="datetimeFigureOut">
              <a:rPr lang="en-GB" smtClean="0"/>
              <a:t>08/05/2018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218733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2BFBADC-82AA-4FF5-98CB-B3FE9B2CFE96}" type="datetimeFigureOut">
              <a:rPr lang="en-GB" smtClean="0"/>
              <a:t>08/05/2018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2890512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2BFBADC-82AA-4FF5-98CB-B3FE9B2CFE96}" type="datetimeFigureOut">
              <a:rPr lang="en-GB" smtClean="0"/>
              <a:t>08/05/2018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52504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2BFBADC-82AA-4FF5-98CB-B3FE9B2CFE96}" type="datetimeFigureOut">
              <a:rPr lang="en-GB" smtClean="0"/>
              <a:t>08/05/2018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547836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BFBADC-82AA-4FF5-98CB-B3FE9B2CFE96}" type="datetimeFigureOut">
              <a:rPr lang="en-GB" smtClean="0"/>
              <a:t>08/05/2018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2108835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BFBADC-82AA-4FF5-98CB-B3FE9B2CFE96}" type="datetimeFigureOut">
              <a:rPr lang="en-GB" smtClean="0"/>
              <a:t>08/05/2018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2227614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BFBADC-82AA-4FF5-98CB-B3FE9B2CFE96}" type="datetimeFigureOut">
              <a:rPr lang="en-GB" smtClean="0"/>
              <a:t>08/05/2018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62601D-EEA7-4599-B998-3176303260DF}" type="slidenum">
              <a:rPr lang="en-GB" smtClean="0"/>
              <a:t>‹#›</a:t>
            </a:fld>
            <a:endParaRPr lang="en-GB"/>
          </a:p>
        </p:txBody>
      </p:sp>
    </p:spTree>
    <p:extLst>
      <p:ext uri="{BB962C8B-B14F-4D97-AF65-F5344CB8AC3E}">
        <p14:creationId xmlns:p14="http://schemas.microsoft.com/office/powerpoint/2010/main" val="715111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BFBADC-82AA-4FF5-98CB-B3FE9B2CFE96}" type="datetimeFigureOut">
              <a:rPr lang="en-GB" smtClean="0"/>
              <a:t>08/05/2018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62601D-EEA7-4599-B998-3176303260DF}" type="slidenum">
              <a:rPr lang="en-GB" smtClean="0"/>
              <a:t>‹#›</a:t>
            </a:fld>
            <a:endParaRPr lang="en-GB"/>
          </a:p>
        </p:txBody>
      </p:sp>
    </p:spTree>
    <p:extLst>
      <p:ext uri="{BB962C8B-B14F-4D97-AF65-F5344CB8AC3E}">
        <p14:creationId xmlns:p14="http://schemas.microsoft.com/office/powerpoint/2010/main" val="3452706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amazon.co.uk/dp/B01K5O2CDI" TargetMode="External"/><Relationship Id="rId2" Type="http://schemas.openxmlformats.org/officeDocument/2006/relationships/hyperlink" Target="http://www.bedabedding.com/" TargetMode="Externa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5661" y="396814"/>
            <a:ext cx="11680165" cy="2246769"/>
          </a:xfrm>
          <a:prstGeom prst="rect">
            <a:avLst/>
          </a:prstGeom>
          <a:noFill/>
        </p:spPr>
        <p:txBody>
          <a:bodyPr wrap="square" rtlCol="0">
            <a:spAutoFit/>
          </a:bodyPr>
          <a:lstStyle/>
          <a:p>
            <a:r>
              <a:rPr lang="en-GB" sz="2000" dirty="0" smtClean="0"/>
              <a:t>This is the old version. More info is available at </a:t>
            </a:r>
            <a:r>
              <a:rPr lang="en-GB" sz="2000" dirty="0" smtClean="0">
                <a:hlinkClick r:id="rId2"/>
              </a:rPr>
              <a:t>www.bedabedding.com</a:t>
            </a:r>
            <a:r>
              <a:rPr lang="en-GB" sz="2000" dirty="0" smtClean="0"/>
              <a:t> and on Amazon </a:t>
            </a:r>
            <a:r>
              <a:rPr lang="en-GB" sz="2000" dirty="0" smtClean="0">
                <a:hlinkClick r:id="rId3"/>
              </a:rPr>
              <a:t>https://www.amazon.co.uk/dp/B01K5O2CDI</a:t>
            </a:r>
            <a:endParaRPr lang="en-GB" sz="2000" dirty="0" smtClean="0"/>
          </a:p>
          <a:p>
            <a:endParaRPr lang="en-GB" sz="2000" dirty="0" smtClean="0"/>
          </a:p>
          <a:p>
            <a:r>
              <a:rPr lang="en-GB" sz="2000" dirty="0" smtClean="0"/>
              <a:t>The old version is made of foam and cloth. </a:t>
            </a:r>
          </a:p>
          <a:p>
            <a:endParaRPr lang="en-GB" sz="2000" dirty="0"/>
          </a:p>
          <a:p>
            <a:r>
              <a:rPr lang="en-GB" sz="2000" dirty="0" smtClean="0"/>
              <a:t>The new version will be made of PVC, is inflatable and much more adaptable. It will be called the Beda Bedding - Neck Pillow System.</a:t>
            </a:r>
            <a:endParaRPr lang="en-GB" sz="2000"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6435" y="2915730"/>
            <a:ext cx="9569761" cy="35294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9249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6312" t="11790" r="22458" b="8360"/>
          <a:stretch/>
        </p:blipFill>
        <p:spPr>
          <a:xfrm>
            <a:off x="7072998" y="3443470"/>
            <a:ext cx="2452002" cy="3434499"/>
          </a:xfrm>
          <a:prstGeom prst="rect">
            <a:avLst/>
          </a:prstGeom>
          <a:ln>
            <a:noFill/>
          </a:ln>
          <a:effectLst>
            <a:softEdge rad="112500"/>
          </a:effectLst>
        </p:spPr>
      </p:pic>
      <p:pic>
        <p:nvPicPr>
          <p:cNvPr id="3" name="Picture 2"/>
          <p:cNvPicPr>
            <a:picLocks noChangeAspect="1"/>
          </p:cNvPicPr>
          <p:nvPr/>
        </p:nvPicPr>
        <p:blipFill rotWithShape="1">
          <a:blip r:embed="rId3"/>
          <a:srcRect l="31240" t="11961" r="30949" b="8459"/>
          <a:stretch/>
        </p:blipFill>
        <p:spPr>
          <a:xfrm>
            <a:off x="5113354" y="3443470"/>
            <a:ext cx="1882796" cy="3408882"/>
          </a:xfrm>
          <a:prstGeom prst="rect">
            <a:avLst/>
          </a:prstGeom>
          <a:ln>
            <a:noFill/>
          </a:ln>
          <a:effectLst>
            <a:softEdge rad="112500"/>
          </a:effectLst>
        </p:spPr>
      </p:pic>
      <p:pic>
        <p:nvPicPr>
          <p:cNvPr id="5" name="Picture 4"/>
          <p:cNvPicPr>
            <a:picLocks noChangeAspect="1"/>
          </p:cNvPicPr>
          <p:nvPr/>
        </p:nvPicPr>
        <p:blipFill rotWithShape="1">
          <a:blip r:embed="rId2"/>
          <a:srcRect l="14405" t="11790" r="22457" b="8360"/>
          <a:stretch/>
        </p:blipFill>
        <p:spPr>
          <a:xfrm flipH="1">
            <a:off x="2516234" y="3443470"/>
            <a:ext cx="2520271" cy="3434499"/>
          </a:xfrm>
          <a:prstGeom prst="rect">
            <a:avLst/>
          </a:prstGeom>
          <a:ln>
            <a:noFill/>
          </a:ln>
          <a:effectLst>
            <a:softEdge rad="112500"/>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7000" y="-109291"/>
            <a:ext cx="6919108" cy="2628705"/>
          </a:xfrm>
          <a:prstGeom prst="rect">
            <a:avLst/>
          </a:prstGeom>
          <a:ln>
            <a:noFill/>
          </a:ln>
        </p:spPr>
      </p:pic>
      <p:sp>
        <p:nvSpPr>
          <p:cNvPr id="9" name="Down Arrow 8"/>
          <p:cNvSpPr/>
          <p:nvPr/>
        </p:nvSpPr>
        <p:spPr>
          <a:xfrm flipV="1">
            <a:off x="3776369" y="2519413"/>
            <a:ext cx="384244" cy="810702"/>
          </a:xfrm>
          <a:prstGeom prst="downArrow">
            <a:avLst/>
          </a:prstGeom>
          <a:solidFill>
            <a:schemeClr val="tx2">
              <a:lumMod val="60000"/>
              <a:lumOff val="4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857">
              <a:ln w="0"/>
              <a:solidFill>
                <a:schemeClr val="tx1"/>
              </a:solidFill>
            </a:endParaRPr>
          </a:p>
        </p:txBody>
      </p:sp>
      <p:sp>
        <p:nvSpPr>
          <p:cNvPr id="12" name="Down Arrow 11"/>
          <p:cNvSpPr/>
          <p:nvPr/>
        </p:nvSpPr>
        <p:spPr>
          <a:xfrm flipV="1">
            <a:off x="5934432" y="2519413"/>
            <a:ext cx="384244" cy="810702"/>
          </a:xfrm>
          <a:prstGeom prst="downArrow">
            <a:avLst/>
          </a:prstGeom>
          <a:solidFill>
            <a:schemeClr val="tx2">
              <a:lumMod val="60000"/>
              <a:lumOff val="4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857">
              <a:ln w="0"/>
              <a:solidFill>
                <a:schemeClr val="tx1"/>
              </a:solidFill>
            </a:endParaRPr>
          </a:p>
        </p:txBody>
      </p:sp>
      <p:sp>
        <p:nvSpPr>
          <p:cNvPr id="13" name="Down Arrow 12"/>
          <p:cNvSpPr/>
          <p:nvPr/>
        </p:nvSpPr>
        <p:spPr>
          <a:xfrm flipV="1">
            <a:off x="8106877" y="2519413"/>
            <a:ext cx="384244" cy="810702"/>
          </a:xfrm>
          <a:prstGeom prst="downArrow">
            <a:avLst/>
          </a:prstGeom>
          <a:solidFill>
            <a:schemeClr val="tx2">
              <a:lumMod val="60000"/>
              <a:lumOff val="4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857">
              <a:ln w="0"/>
              <a:solidFill>
                <a:schemeClr val="tx1"/>
              </a:solidFill>
            </a:endParaRPr>
          </a:p>
        </p:txBody>
      </p:sp>
    </p:spTree>
    <p:extLst>
      <p:ext uri="{BB962C8B-B14F-4D97-AF65-F5344CB8AC3E}">
        <p14:creationId xmlns:p14="http://schemas.microsoft.com/office/powerpoint/2010/main" val="2269739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9947" y="431321"/>
            <a:ext cx="11550770" cy="2308324"/>
          </a:xfrm>
          <a:prstGeom prst="rect">
            <a:avLst/>
          </a:prstGeom>
          <a:noFill/>
        </p:spPr>
        <p:txBody>
          <a:bodyPr wrap="square" rtlCol="0">
            <a:spAutoFit/>
          </a:bodyPr>
          <a:lstStyle/>
          <a:p>
            <a:r>
              <a:rPr lang="en-GB" dirty="0" smtClean="0"/>
              <a:t>This is the new version is inflatable!</a:t>
            </a:r>
          </a:p>
          <a:p>
            <a:endParaRPr lang="en-GB" dirty="0"/>
          </a:p>
          <a:p>
            <a:r>
              <a:rPr lang="en-GB" dirty="0" smtClean="0"/>
              <a:t>It is more flexible as the side pads can be raised or lowered to suit the users needs. The neck bar can be deflated. Or just one side pad can be used</a:t>
            </a:r>
          </a:p>
          <a:p>
            <a:endParaRPr lang="en-GB" dirty="0"/>
          </a:p>
          <a:p>
            <a:r>
              <a:rPr lang="en-GB" dirty="0" smtClean="0"/>
              <a:t>The product flyer will be placed in the A5 bag with the folded pillow. It will be an A4 sheet folded in half like a menu with the product in the centre. The cover will be branding, the back can be used to show the diagrams of how to use, and the centre could be used for instructions (in multiple languages). The old version was a single non folded A4 sheet.</a:t>
            </a:r>
            <a:endParaRPr lang="en-GB" dirty="0"/>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8874" r="25746"/>
          <a:stretch/>
        </p:blipFill>
        <p:spPr>
          <a:xfrm rot="5400000">
            <a:off x="1228376" y="2964063"/>
            <a:ext cx="3564483" cy="408892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4151" y="3226282"/>
            <a:ext cx="4724400" cy="3543300"/>
          </a:xfrm>
          <a:prstGeom prst="rect">
            <a:avLst/>
          </a:prstGeom>
        </p:spPr>
      </p:pic>
    </p:spTree>
    <p:extLst>
      <p:ext uri="{BB962C8B-B14F-4D97-AF65-F5344CB8AC3E}">
        <p14:creationId xmlns:p14="http://schemas.microsoft.com/office/powerpoint/2010/main" val="3838803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1985" y="-62911"/>
            <a:ext cx="9566694" cy="7140581"/>
          </a:xfrm>
          <a:prstGeom prst="rect">
            <a:avLst/>
          </a:prstGeom>
        </p:spPr>
      </p:pic>
    </p:spTree>
    <p:extLst>
      <p:ext uri="{BB962C8B-B14F-4D97-AF65-F5344CB8AC3E}">
        <p14:creationId xmlns:p14="http://schemas.microsoft.com/office/powerpoint/2010/main" val="814336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5624" y="0"/>
            <a:ext cx="9700752" cy="6858000"/>
          </a:xfrm>
          <a:prstGeom prst="rect">
            <a:avLst/>
          </a:prstGeom>
        </p:spPr>
      </p:pic>
    </p:spTree>
    <p:extLst>
      <p:ext uri="{BB962C8B-B14F-4D97-AF65-F5344CB8AC3E}">
        <p14:creationId xmlns:p14="http://schemas.microsoft.com/office/powerpoint/2010/main" val="2677621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275" y="467982"/>
            <a:ext cx="6104626" cy="457847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3924" y="467982"/>
            <a:ext cx="6251275" cy="4688456"/>
          </a:xfrm>
          <a:prstGeom prst="rect">
            <a:avLst/>
          </a:prstGeom>
        </p:spPr>
      </p:pic>
    </p:spTree>
    <p:extLst>
      <p:ext uri="{BB962C8B-B14F-4D97-AF65-F5344CB8AC3E}">
        <p14:creationId xmlns:p14="http://schemas.microsoft.com/office/powerpoint/2010/main" val="2303363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784696" y="458154"/>
            <a:ext cx="6593688" cy="6103989"/>
            <a:chOff x="247134" y="962018"/>
            <a:chExt cx="13845219" cy="12816963"/>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6820" t="26692" r="6418" b="26229"/>
            <a:stretch/>
          </p:blipFill>
          <p:spPr>
            <a:xfrm>
              <a:off x="247135" y="8144299"/>
              <a:ext cx="13845218" cy="5634682"/>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4502" t="28173" r="14577" b="28909"/>
            <a:stretch/>
          </p:blipFill>
          <p:spPr>
            <a:xfrm>
              <a:off x="7811120" y="3731940"/>
              <a:ext cx="6281233" cy="2850834"/>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134" y="3089189"/>
              <a:ext cx="6666295" cy="3749791"/>
            </a:xfrm>
            <a:prstGeom prst="rect">
              <a:avLst/>
            </a:prstGeom>
          </p:spPr>
        </p:pic>
        <p:pic>
          <p:nvPicPr>
            <p:cNvPr id="5" name="Picture 4"/>
            <p:cNvPicPr>
              <a:picLocks noChangeAspect="1"/>
            </p:cNvPicPr>
            <p:nvPr/>
          </p:nvPicPr>
          <p:blipFill>
            <a:blip r:embed="rId5"/>
            <a:stretch>
              <a:fillRect/>
            </a:stretch>
          </p:blipFill>
          <p:spPr>
            <a:xfrm>
              <a:off x="2447028" y="1125645"/>
              <a:ext cx="1605493" cy="1788397"/>
            </a:xfrm>
            <a:prstGeom prst="rect">
              <a:avLst/>
            </a:prstGeom>
          </p:spPr>
        </p:pic>
        <p:pic>
          <p:nvPicPr>
            <p:cNvPr id="6" name="Picture 5"/>
            <p:cNvPicPr>
              <a:picLocks noChangeAspect="1"/>
            </p:cNvPicPr>
            <p:nvPr/>
          </p:nvPicPr>
          <p:blipFill>
            <a:blip r:embed="rId6"/>
            <a:stretch>
              <a:fillRect/>
            </a:stretch>
          </p:blipFill>
          <p:spPr>
            <a:xfrm>
              <a:off x="10301723" y="962018"/>
              <a:ext cx="1913900" cy="1952024"/>
            </a:xfrm>
            <a:prstGeom prst="rect">
              <a:avLst/>
            </a:prstGeom>
          </p:spPr>
        </p:pic>
      </p:grpSp>
    </p:spTree>
    <p:extLst>
      <p:ext uri="{BB962C8B-B14F-4D97-AF65-F5344CB8AC3E}">
        <p14:creationId xmlns:p14="http://schemas.microsoft.com/office/powerpoint/2010/main" val="3331735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779381" y="195701"/>
            <a:ext cx="6577345" cy="6505019"/>
            <a:chOff x="235974" y="410926"/>
            <a:chExt cx="13810901" cy="13659035"/>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11676" t="22770" r="9667" b="26976"/>
            <a:stretch/>
          </p:blipFill>
          <p:spPr>
            <a:xfrm>
              <a:off x="442452" y="7551174"/>
              <a:ext cx="13604423" cy="651878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1546" t="22204" r="11849" b="21545"/>
            <a:stretch/>
          </p:blipFill>
          <p:spPr>
            <a:xfrm>
              <a:off x="7439598" y="2879998"/>
              <a:ext cx="6607277" cy="3638790"/>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7625" t="19150" r="8504" b="19853"/>
            <a:stretch/>
          </p:blipFill>
          <p:spPr>
            <a:xfrm>
              <a:off x="235974" y="2879143"/>
              <a:ext cx="6672682" cy="3639645"/>
            </a:xfrm>
            <a:prstGeom prst="rect">
              <a:avLst/>
            </a:prstGeom>
          </p:spPr>
        </p:pic>
        <p:pic>
          <p:nvPicPr>
            <p:cNvPr id="5" name="Picture 4"/>
            <p:cNvPicPr>
              <a:picLocks noChangeAspect="1"/>
            </p:cNvPicPr>
            <p:nvPr/>
          </p:nvPicPr>
          <p:blipFill>
            <a:blip r:embed="rId5"/>
            <a:stretch>
              <a:fillRect/>
            </a:stretch>
          </p:blipFill>
          <p:spPr>
            <a:xfrm>
              <a:off x="2358537" y="574553"/>
              <a:ext cx="1605493" cy="1788397"/>
            </a:xfrm>
            <a:prstGeom prst="rect">
              <a:avLst/>
            </a:prstGeom>
          </p:spPr>
        </p:pic>
        <p:pic>
          <p:nvPicPr>
            <p:cNvPr id="6" name="Picture 5"/>
            <p:cNvPicPr>
              <a:picLocks noChangeAspect="1"/>
            </p:cNvPicPr>
            <p:nvPr/>
          </p:nvPicPr>
          <p:blipFill>
            <a:blip r:embed="rId6"/>
            <a:stretch>
              <a:fillRect/>
            </a:stretch>
          </p:blipFill>
          <p:spPr>
            <a:xfrm>
              <a:off x="10095245" y="410926"/>
              <a:ext cx="1913900" cy="1952024"/>
            </a:xfrm>
            <a:prstGeom prst="rect">
              <a:avLst/>
            </a:prstGeom>
          </p:spPr>
        </p:pic>
      </p:grpSp>
    </p:spTree>
    <p:extLst>
      <p:ext uri="{BB962C8B-B14F-4D97-AF65-F5344CB8AC3E}">
        <p14:creationId xmlns:p14="http://schemas.microsoft.com/office/powerpoint/2010/main" val="1804576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3450" y="415123"/>
            <a:ext cx="6128619" cy="2260313"/>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4984" y="3275121"/>
            <a:ext cx="5985552" cy="3095645"/>
          </a:xfrm>
          <a:prstGeom prst="rect">
            <a:avLst/>
          </a:prstGeom>
        </p:spPr>
      </p:pic>
    </p:spTree>
    <p:extLst>
      <p:ext uri="{BB962C8B-B14F-4D97-AF65-F5344CB8AC3E}">
        <p14:creationId xmlns:p14="http://schemas.microsoft.com/office/powerpoint/2010/main" val="4059752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986238" y="25616"/>
            <a:ext cx="4177212" cy="4087799"/>
            <a:chOff x="182879" y="-83410"/>
            <a:chExt cx="13942194" cy="14122678"/>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48423" t="2039" r="3444" b="55578"/>
            <a:stretch/>
          </p:blipFill>
          <p:spPr>
            <a:xfrm>
              <a:off x="182879" y="-83410"/>
              <a:ext cx="13816519" cy="737726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85009" y="5241304"/>
              <a:ext cx="13740064" cy="8797964"/>
            </a:xfrm>
            <a:prstGeom prst="rect">
              <a:avLst/>
            </a:prstGeom>
            <a:ln>
              <a:noFill/>
            </a:ln>
            <a:effectLst>
              <a:outerShdw blurRad="292100" dist="139700" dir="2700000" algn="tl" rotWithShape="0">
                <a:srgbClr val="333333">
                  <a:alpha val="65000"/>
                </a:srgbClr>
              </a:outerShdw>
            </a:effectLst>
          </p:spPr>
        </p:pic>
        <p:sp>
          <p:nvSpPr>
            <p:cNvPr id="9" name="Down Arrow 8"/>
            <p:cNvSpPr/>
            <p:nvPr/>
          </p:nvSpPr>
          <p:spPr>
            <a:xfrm>
              <a:off x="385009" y="3468925"/>
              <a:ext cx="424888" cy="4734549"/>
            </a:xfrm>
            <a:prstGeom prst="downArrow">
              <a:avLst/>
            </a:prstGeom>
            <a:solidFill>
              <a:schemeClr val="accent1">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57"/>
            </a:p>
          </p:txBody>
        </p:sp>
        <p:sp>
          <p:nvSpPr>
            <p:cNvPr id="10" name="Down Arrow 9"/>
            <p:cNvSpPr/>
            <p:nvPr/>
          </p:nvSpPr>
          <p:spPr>
            <a:xfrm>
              <a:off x="13137506" y="3651805"/>
              <a:ext cx="424888" cy="4734549"/>
            </a:xfrm>
            <a:prstGeom prst="downArrow">
              <a:avLst/>
            </a:prstGeom>
            <a:solidFill>
              <a:schemeClr val="accent1">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57"/>
            </a:p>
          </p:txBody>
        </p:sp>
        <p:sp>
          <p:nvSpPr>
            <p:cNvPr id="11" name="Down Arrow 10"/>
            <p:cNvSpPr/>
            <p:nvPr/>
          </p:nvSpPr>
          <p:spPr>
            <a:xfrm>
              <a:off x="3204872" y="7590994"/>
              <a:ext cx="424888" cy="4734549"/>
            </a:xfrm>
            <a:prstGeom prst="downArrow">
              <a:avLst/>
            </a:prstGeom>
            <a:solidFill>
              <a:schemeClr val="accent1">
                <a:lumMod val="7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57"/>
            </a:p>
          </p:txBody>
        </p:sp>
      </p:grpSp>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6238" y="4707322"/>
            <a:ext cx="3990820" cy="2063998"/>
          </a:xfrm>
          <a:prstGeom prst="rect">
            <a:avLst/>
          </a:prstGeom>
        </p:spPr>
      </p:pic>
      <p:sp>
        <p:nvSpPr>
          <p:cNvPr id="14" name="TextBox 13"/>
          <p:cNvSpPr txBox="1"/>
          <p:nvPr/>
        </p:nvSpPr>
        <p:spPr>
          <a:xfrm>
            <a:off x="3986239" y="4185740"/>
            <a:ext cx="4777434" cy="385490"/>
          </a:xfrm>
          <a:prstGeom prst="rect">
            <a:avLst/>
          </a:prstGeom>
          <a:noFill/>
        </p:spPr>
        <p:txBody>
          <a:bodyPr wrap="square" rtlCol="0">
            <a:spAutoFit/>
          </a:bodyPr>
          <a:lstStyle/>
          <a:p>
            <a:r>
              <a:rPr lang="en-GB" sz="1905" dirty="0">
                <a:solidFill>
                  <a:schemeClr val="tx1">
                    <a:lumMod val="75000"/>
                    <a:lumOff val="25000"/>
                  </a:schemeClr>
                </a:solidFill>
                <a:latin typeface="Cooper Black" panose="0208090404030B020404" pitchFamily="18" charset="0"/>
              </a:rPr>
              <a:t>ERGONOMIC</a:t>
            </a:r>
            <a:r>
              <a:rPr lang="en-GB" sz="1905" dirty="0">
                <a:latin typeface="Cooper Black" panose="0208090404030B020404" pitchFamily="18" charset="0"/>
              </a:rPr>
              <a:t> </a:t>
            </a:r>
            <a:r>
              <a:rPr lang="en-GB" sz="1905" dirty="0">
                <a:solidFill>
                  <a:schemeClr val="tx2">
                    <a:lumMod val="60000"/>
                    <a:lumOff val="40000"/>
                  </a:schemeClr>
                </a:solidFill>
                <a:latin typeface="Cooper Black" panose="0208090404030B020404" pitchFamily="18" charset="0"/>
              </a:rPr>
              <a:t>PILLOW</a:t>
            </a:r>
            <a:r>
              <a:rPr lang="en-GB" sz="1905" dirty="0">
                <a:latin typeface="Cooper Black" panose="0208090404030B020404" pitchFamily="18" charset="0"/>
              </a:rPr>
              <a:t> </a:t>
            </a:r>
            <a:r>
              <a:rPr lang="en-GB" sz="1905" dirty="0">
                <a:solidFill>
                  <a:schemeClr val="tx1">
                    <a:lumMod val="75000"/>
                    <a:lumOff val="25000"/>
                  </a:schemeClr>
                </a:solidFill>
                <a:latin typeface="Cooper Black" panose="0208090404030B020404" pitchFamily="18" charset="0"/>
              </a:rPr>
              <a:t>BOOSTER</a:t>
            </a:r>
          </a:p>
        </p:txBody>
      </p:sp>
      <p:sp>
        <p:nvSpPr>
          <p:cNvPr id="15" name="TextBox 14"/>
          <p:cNvSpPr txBox="1"/>
          <p:nvPr/>
        </p:nvSpPr>
        <p:spPr>
          <a:xfrm>
            <a:off x="5736513" y="3567127"/>
            <a:ext cx="2343963" cy="707694"/>
          </a:xfrm>
          <a:prstGeom prst="rect">
            <a:avLst/>
          </a:prstGeom>
          <a:noFill/>
        </p:spPr>
        <p:txBody>
          <a:bodyPr wrap="square" rtlCol="0">
            <a:spAutoFit/>
          </a:bodyPr>
          <a:lstStyle/>
          <a:p>
            <a:pPr algn="ctr"/>
            <a:r>
              <a:rPr lang="en-GB" sz="1333" dirty="0">
                <a:solidFill>
                  <a:schemeClr val="tx1">
                    <a:lumMod val="75000"/>
                    <a:lumOff val="25000"/>
                  </a:schemeClr>
                </a:solidFill>
                <a:latin typeface="Cooper Black" panose="0208090404030B020404" pitchFamily="18" charset="0"/>
              </a:rPr>
              <a:t>Improved comfort</a:t>
            </a:r>
          </a:p>
          <a:p>
            <a:pPr algn="ctr"/>
            <a:r>
              <a:rPr lang="en-GB" sz="1333" dirty="0">
                <a:solidFill>
                  <a:schemeClr val="tx1">
                    <a:lumMod val="75000"/>
                    <a:lumOff val="25000"/>
                  </a:schemeClr>
                </a:solidFill>
                <a:latin typeface="Cooper Black" panose="0208090404030B020404" pitchFamily="18" charset="0"/>
              </a:rPr>
              <a:t> for any sleeping position</a:t>
            </a:r>
          </a:p>
        </p:txBody>
      </p:sp>
    </p:spTree>
    <p:extLst>
      <p:ext uri="{BB962C8B-B14F-4D97-AF65-F5344CB8AC3E}">
        <p14:creationId xmlns:p14="http://schemas.microsoft.com/office/powerpoint/2010/main" val="6256981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TotalTime>
  <Words>186</Words>
  <Application>Microsoft Office PowerPoint</Application>
  <PresentationFormat>Widescreen</PresentationFormat>
  <Paragraphs>13</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Cooper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dmg media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Bedir Aydemir</dc:creator>
  <cp:lastModifiedBy>Bedir Aydemir</cp:lastModifiedBy>
  <cp:revision>5</cp:revision>
  <dcterms:created xsi:type="dcterms:W3CDTF">2018-05-02T15:53:19Z</dcterms:created>
  <dcterms:modified xsi:type="dcterms:W3CDTF">2018-05-08T19:27:29Z</dcterms:modified>
</cp:coreProperties>
</file>